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63" r:id="rId27"/>
    <p:sldId id="348" r:id="rId28"/>
    <p:sldId id="349" r:id="rId29"/>
    <p:sldId id="350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752090"/>
            <a:ext cx="441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2720"/>
            <a:ext cx="11620500" cy="3971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0160" y="2222500"/>
            <a:ext cx="21037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21830" y="2188210"/>
            <a:ext cx="21037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3545" y="2222500"/>
            <a:ext cx="21037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2560" y="3009265"/>
            <a:ext cx="21037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2940" y="4641215"/>
            <a:ext cx="21037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74290" y="4590415"/>
            <a:ext cx="21037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84115" y="4641215"/>
            <a:ext cx="21037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060" y="1454785"/>
            <a:ext cx="8693150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160" y="1492250"/>
            <a:ext cx="566928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00175"/>
            <a:ext cx="1158240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657350"/>
            <a:ext cx="116109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820" y="1628775"/>
            <a:ext cx="99917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90370"/>
            <a:ext cx="11734800" cy="3476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3690" y="1646555"/>
            <a:ext cx="114909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3690" y="2559685"/>
            <a:ext cx="114909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690" y="3489960"/>
            <a:ext cx="114909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3690" y="4411345"/>
            <a:ext cx="114909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30020"/>
            <a:ext cx="11601450" cy="4714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5275" y="1349375"/>
            <a:ext cx="117113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5275" y="2341880"/>
            <a:ext cx="117113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275" y="3381375"/>
            <a:ext cx="117113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275" y="4382770"/>
            <a:ext cx="117113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275" y="5412740"/>
            <a:ext cx="117113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473835"/>
            <a:ext cx="11553825" cy="4914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8770" y="1573530"/>
            <a:ext cx="116179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8770" y="2594610"/>
            <a:ext cx="116179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770" y="3596005"/>
            <a:ext cx="116179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770" y="4560570"/>
            <a:ext cx="116179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8770" y="5610225"/>
            <a:ext cx="116179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535430"/>
            <a:ext cx="11668125" cy="4791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4485" y="1470025"/>
            <a:ext cx="116052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4485" y="2453005"/>
            <a:ext cx="116052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485" y="3502025"/>
            <a:ext cx="116052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485" y="4541520"/>
            <a:ext cx="116052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485" y="5543550"/>
            <a:ext cx="116052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1308735"/>
            <a:ext cx="6629400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20" y="2596515"/>
            <a:ext cx="10296525" cy="404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642745"/>
            <a:ext cx="1026795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57350"/>
            <a:ext cx="10972800" cy="3543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4485" y="257746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12730" y="445325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609850"/>
            <a:ext cx="10944225" cy="163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70820" y="344678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525270"/>
            <a:ext cx="11630025" cy="4524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73715" y="427863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54665" y="520446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747520"/>
            <a:ext cx="1024890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45" y="1604645"/>
            <a:ext cx="10963275" cy="3648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70515" y="247396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2110" y="4420235"/>
            <a:ext cx="5695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71700"/>
            <a:ext cx="107632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45" y="1552575"/>
            <a:ext cx="11115675" cy="3752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74960" y="242633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27335" y="443928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95195"/>
            <a:ext cx="1131570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70" y="1557020"/>
            <a:ext cx="11020425" cy="3743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80345" y="249301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65435" y="448691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6830"/>
            <a:ext cx="116586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045" y="1445260"/>
            <a:ext cx="715327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1525270"/>
            <a:ext cx="115157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91590"/>
            <a:ext cx="10401300" cy="550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470" y="1428750"/>
            <a:ext cx="6448425" cy="4000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12715" y="3029585"/>
            <a:ext cx="30676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0390" y="3807460"/>
            <a:ext cx="30676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0825" y="4645025"/>
            <a:ext cx="33045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1683385"/>
            <a:ext cx="11696700" cy="4638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84145" y="1554480"/>
            <a:ext cx="23571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92400" y="2374900"/>
            <a:ext cx="30753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5960" y="4759960"/>
            <a:ext cx="22390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1530" y="4827905"/>
            <a:ext cx="22390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9155" y="4797152"/>
            <a:ext cx="22390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80920"/>
            <a:ext cx="11620500" cy="2295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10300" y="2974975"/>
            <a:ext cx="17487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84690" y="2940685"/>
            <a:ext cx="17487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9070" y="3812540"/>
            <a:ext cx="27292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